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87" r:id="rId4"/>
    <p:sldId id="289" r:id="rId5"/>
    <p:sldId id="290" r:id="rId6"/>
    <p:sldId id="304" r:id="rId7"/>
    <p:sldId id="291" r:id="rId8"/>
    <p:sldId id="305" r:id="rId9"/>
    <p:sldId id="292" r:id="rId10"/>
    <p:sldId id="293" r:id="rId11"/>
    <p:sldId id="294" r:id="rId12"/>
    <p:sldId id="306" r:id="rId13"/>
    <p:sldId id="307" r:id="rId14"/>
    <p:sldId id="308" r:id="rId15"/>
    <p:sldId id="309" r:id="rId16"/>
    <p:sldId id="310" r:id="rId17"/>
    <p:sldId id="295" r:id="rId18"/>
    <p:sldId id="296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288" r:id="rId43"/>
    <p:sldId id="257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84" r:id="rId52"/>
    <p:sldId id="271" r:id="rId53"/>
    <p:sldId id="272" r:id="rId54"/>
    <p:sldId id="273" r:id="rId55"/>
    <p:sldId id="326" r:id="rId56"/>
    <p:sldId id="327" r:id="rId57"/>
    <p:sldId id="328" r:id="rId58"/>
    <p:sldId id="329" r:id="rId59"/>
    <p:sldId id="330" r:id="rId60"/>
    <p:sldId id="341" r:id="rId61"/>
    <p:sldId id="342" r:id="rId62"/>
    <p:sldId id="343" r:id="rId63"/>
    <p:sldId id="344" r:id="rId64"/>
    <p:sldId id="345" r:id="rId65"/>
    <p:sldId id="349" r:id="rId66"/>
    <p:sldId id="347" r:id="rId67"/>
    <p:sldId id="348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 autoAdjust="0"/>
    <p:restoredTop sz="94660"/>
  </p:normalViewPr>
  <p:slideViewPr>
    <p:cSldViewPr>
      <p:cViewPr>
        <p:scale>
          <a:sx n="66" d="100"/>
          <a:sy n="66" d="100"/>
        </p:scale>
        <p:origin x="-2059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" y="1556792"/>
            <a:ext cx="6314459" cy="423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4789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이동하여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로그인이나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회원가입을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58754" y="29249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" y="1412776"/>
            <a:ext cx="6276716" cy="43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24819"/>
              </p:ext>
            </p:extLst>
          </p:nvPr>
        </p:nvGraphicFramePr>
        <p:xfrm>
          <a:off x="25400" y="44625"/>
          <a:ext cx="9118600" cy="684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5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7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7624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홈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03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76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512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1680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1775" y="35508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" y="1412775"/>
            <a:ext cx="6332368" cy="459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1108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</a:t>
                      </a:r>
                      <a:r>
                        <a:rPr lang="ko-KR" altLang="en-US" sz="1500" baseline="0" dirty="0" smtClean="0"/>
                        <a:t> 홈 구성원 상세 프로필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가족 구성원의 프로필 사진과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매니저일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표시를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이웃 가족 구성원의 상세정보를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생일 별명 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5536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3924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" y="1412776"/>
            <a:ext cx="627232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923377"/>
              </p:ext>
            </p:extLst>
          </p:nvPr>
        </p:nvGraphicFramePr>
        <p:xfrm>
          <a:off x="25400" y="44624"/>
          <a:ext cx="9118600" cy="6813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75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관리자의 이웃 홈 보기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562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32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보기 탭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관리자는 이웃 홈 보기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탭과 이웃 홈 찾기 탭을 사용할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보기 탭은 이웃으로 연결되어 있는 이웃 가족 홈의 정보를 보여준다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335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찾기 탭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_#6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화면으로 이동하여 이웃 홈을 검색 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470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335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15616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560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52328" y="25649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560" y="28901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" y="1386852"/>
            <a:ext cx="6339820" cy="434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37131"/>
              </p:ext>
            </p:extLst>
          </p:nvPr>
        </p:nvGraphicFramePr>
        <p:xfrm>
          <a:off x="25400" y="44624"/>
          <a:ext cx="9118600" cy="6858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4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관리자의 이웃 홈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5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6314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연결끊기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 모드에서만 할 수 있으며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연결 끊기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확인창이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뜬다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63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홈의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53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70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727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데이터를 전송하여 해당 이웃 가족과의 연결을 끊는다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12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연결 끊기가 취소된다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69168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8515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0176" y="20616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0076" y="206163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696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5072" y="253014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26894" r="27858" b="33357"/>
          <a:stretch/>
        </p:blipFill>
        <p:spPr bwMode="auto">
          <a:xfrm>
            <a:off x="3388096" y="893491"/>
            <a:ext cx="2853208" cy="116814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>
            <a:stCxn id="12" idx="3"/>
            <a:endCxn id="3075" idx="1"/>
          </p:cNvCxnSpPr>
          <p:nvPr/>
        </p:nvCxnSpPr>
        <p:spPr>
          <a:xfrm flipV="1">
            <a:off x="1214736" y="1477566"/>
            <a:ext cx="2173360" cy="889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1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" y="1272470"/>
            <a:ext cx="6368278" cy="453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112178"/>
              </p:ext>
            </p:extLst>
          </p:nvPr>
        </p:nvGraphicFramePr>
        <p:xfrm>
          <a:off x="25400" y="44624"/>
          <a:ext cx="9118600" cy="6696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0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검색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075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3806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검색 카테고리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카테고리를 선택하여 이웃가족을 검색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검색어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입력창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검색할 단어를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검색할 단어를 입력하고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검색할 단어를 전송하여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그에 해당하는 결과 값을 전송 받아서 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_#7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129844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29520" y="321029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94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" y="1196752"/>
            <a:ext cx="627232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47158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_#7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이웃홈</a:t>
                      </a:r>
                      <a:r>
                        <a:rPr lang="ko-KR" altLang="en-US" sz="1500" dirty="0" smtClean="0"/>
                        <a:t> 검색결과</a:t>
                      </a:r>
                      <a:r>
                        <a:rPr lang="ko-KR" altLang="en-US" sz="1500" baseline="0" dirty="0" smtClean="0"/>
                        <a:t>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검색한 카테고리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검색한 단어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 결과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검색한 카테고리와 단어에 해당하는 결과값을 출력해준다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_#8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1561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2483" y="45364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9456" y="227687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8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61729"/>
              </p:ext>
            </p:extLst>
          </p:nvPr>
        </p:nvGraphicFramePr>
        <p:xfrm>
          <a:off x="25400" y="44625"/>
          <a:ext cx="9118600" cy="694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69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_#8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관리자가 선택한 </a:t>
                      </a:r>
                      <a:r>
                        <a:rPr lang="ko-KR" altLang="en-US" sz="1500" dirty="0" err="1" smtClean="0"/>
                        <a:t>이웃홈</a:t>
                      </a:r>
                      <a:r>
                        <a:rPr lang="ko-KR" altLang="en-US" sz="1500" baseline="0" dirty="0" smtClean="0"/>
                        <a:t>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90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6464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검색결과에 따라 선택한 이웃가족의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9317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연결 요청하기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관리자일 경우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연결이 되지 않을 이웃 홈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화면에서 연결 요청하기 버튼이 나타난다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연결 요청 확인 창이 보여진다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82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검색한 이웃 홈에 속한 가족 구성원들의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64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_#7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81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데이터를 전송하여 이웃 홈의 매니저에게 이웃 연결 요청이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64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연결 요청이 취소된다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24272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16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637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user\Desktop\화면설계 이미지\한별이\그림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92" y="1196751"/>
            <a:ext cx="6393379" cy="43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24418" r="6844" b="37791"/>
          <a:stretch/>
        </p:blipFill>
        <p:spPr bwMode="auto">
          <a:xfrm>
            <a:off x="3360242" y="764704"/>
            <a:ext cx="2908916" cy="119682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076" idx="2"/>
          </p:cNvCxnSpPr>
          <p:nvPr/>
        </p:nvCxnSpPr>
        <p:spPr>
          <a:xfrm flipH="1">
            <a:off x="4566396" y="1961524"/>
            <a:ext cx="248304" cy="315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779476" y="16362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16362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" y="1412776"/>
            <a:ext cx="6306200" cy="45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090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 이름</a:t>
                      </a:r>
                      <a:r>
                        <a:rPr lang="ko-KR" altLang="en-US" sz="1500" baseline="0" dirty="0" smtClean="0"/>
                        <a:t> 변경 화면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할 홈 이름을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입력한 수정할 홈 이름을 서버로 전송하여 홈 이름을 변경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8420" y="51539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3984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9168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" y="5479178"/>
            <a:ext cx="2476529" cy="113011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3" idx="1"/>
            <a:endCxn id="5123" idx="0"/>
          </p:cNvCxnSpPr>
          <p:nvPr/>
        </p:nvCxnSpPr>
        <p:spPr>
          <a:xfrm flipH="1">
            <a:off x="1378136" y="5319831"/>
            <a:ext cx="1591032" cy="159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8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" y="1484784"/>
            <a:ext cx="6240891" cy="44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88516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 초대하기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초대할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초대할 가족 구성원의 핸드폰 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정보를 서버에 전송하여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이메일이나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핸드폰번호로 초대가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9008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4435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2488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2488" y="41490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64280"/>
              </p:ext>
            </p:extLst>
          </p:nvPr>
        </p:nvGraphicFramePr>
        <p:xfrm>
          <a:off x="8755" y="44625"/>
          <a:ext cx="9099749" cy="671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357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45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_#1-&gt;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홈 보기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167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클릭 시 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이야기 제공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1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커서가 가족 이야기 위에 위치 시 밑줄이 그어진다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1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이야기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healYeon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3" y="1347241"/>
            <a:ext cx="6027474" cy="41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94952" y="2533663"/>
            <a:ext cx="661431" cy="10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723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시작화면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시작버튼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회원가입을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57477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1143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9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78828"/>
              </p:ext>
            </p:extLst>
          </p:nvPr>
        </p:nvGraphicFramePr>
        <p:xfrm>
          <a:off x="8755" y="44624"/>
          <a:ext cx="9099749" cy="6792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15589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작성된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727"/>
            <a:ext cx="6427932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46364"/>
              </p:ext>
            </p:extLst>
          </p:nvPr>
        </p:nvGraphicFramePr>
        <p:xfrm>
          <a:off x="8755" y="44624"/>
          <a:ext cx="909974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404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dirty="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815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4700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사진을 클릭 시 클릭 한 사진으로 설정 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70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열기 클릭 시 클릭 한 사진을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컴퓨터로부터 사진이 제공 되어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사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/>
          <a:stretch/>
        </p:blipFill>
        <p:spPr bwMode="auto">
          <a:xfrm>
            <a:off x="35496" y="1388589"/>
            <a:ext cx="6446246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47180" y="47971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3024" y="414908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28654"/>
              </p:ext>
            </p:extLst>
          </p:nvPr>
        </p:nvGraphicFramePr>
        <p:xfrm>
          <a:off x="8755" y="44624"/>
          <a:ext cx="9099749" cy="658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32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X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컴퓨터로부터 첨부된 사진이 이야기 내용에서 사라진다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3532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시 사진 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7" b="6861"/>
          <a:stretch/>
        </p:blipFill>
        <p:spPr bwMode="auto">
          <a:xfrm>
            <a:off x="107504" y="1364078"/>
            <a:ext cx="6308418" cy="45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26124" y="33813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20560"/>
              </p:ext>
            </p:extLst>
          </p:nvPr>
        </p:nvGraphicFramePr>
        <p:xfrm>
          <a:off x="8755" y="44624"/>
          <a:ext cx="9099749" cy="6704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6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10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230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보유하고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종류를 클릭 시 해당 종류의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서버로부터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종류가 많을 때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&gt;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다른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종류를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 클릭한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서버로부터 제공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받아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이모티콘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4" b="13634"/>
          <a:stretch/>
        </p:blipFill>
        <p:spPr bwMode="auto">
          <a:xfrm>
            <a:off x="215589" y="1340768"/>
            <a:ext cx="6084603" cy="429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33673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95584" y="336580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71800" y="37170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15760" y="29969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63718"/>
              </p:ext>
            </p:extLst>
          </p:nvPr>
        </p:nvGraphicFramePr>
        <p:xfrm>
          <a:off x="8755" y="44624"/>
          <a:ext cx="9099749" cy="6831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36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633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462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하트는 이야기가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좋아요를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의미한다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옆에 개수는 사람들이 하트를 누른 총 개수 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클릭 시 하트의 개수에서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증가하여 서버로 전송한다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 가능하다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공개범위 설정 이야기 수정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삭제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38735"/>
            <a:ext cx="6482773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60451"/>
              </p:ext>
            </p:extLst>
          </p:nvPr>
        </p:nvGraphicFramePr>
        <p:xfrm>
          <a:off x="33128" y="35607"/>
          <a:ext cx="9110872" cy="6822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702"/>
                <a:gridCol w="2017702"/>
                <a:gridCol w="2342206"/>
                <a:gridCol w="477863"/>
                <a:gridCol w="2255399"/>
              </a:tblGrid>
              <a:tr h="493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33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7861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 시 공개 범위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baseline="0" dirty="0" smtClean="0"/>
                        <a:t> 가족 공개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이웃 공개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이야기 수정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이야기 삭제를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178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이야기 삭제 클릭 시 이야기에 대한 정보를 서버로 전송하여 이야기를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ChealYeon\Desktop\가족 이야기 삭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9" b="10198"/>
          <a:stretch/>
        </p:blipFill>
        <p:spPr bwMode="auto">
          <a:xfrm>
            <a:off x="70221" y="1602135"/>
            <a:ext cx="6272229" cy="456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43108" y="43079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2072"/>
              </p:ext>
            </p:extLst>
          </p:nvPr>
        </p:nvGraphicFramePr>
        <p:xfrm>
          <a:off x="8755" y="44624"/>
          <a:ext cx="9099749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80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400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9662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 클릭 시 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프로필을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966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 수정 클릭 시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_#2</a:t>
                      </a:r>
                      <a:r>
                        <a:rPr lang="ko-KR" altLang="en-US" sz="1200" dirty="0" smtClean="0"/>
                        <a:t>로 이동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7112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34290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ChealYeon\Desktop\가족 이야기 수정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9"/>
          <a:stretch/>
        </p:blipFill>
        <p:spPr bwMode="auto">
          <a:xfrm>
            <a:off x="200296" y="1360732"/>
            <a:ext cx="6099895" cy="45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06304"/>
              </p:ext>
            </p:extLst>
          </p:nvPr>
        </p:nvGraphicFramePr>
        <p:xfrm>
          <a:off x="8755" y="44624"/>
          <a:ext cx="9099749" cy="677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_#2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 후                        </a:t>
                      </a:r>
                      <a:r>
                        <a:rPr lang="en-US" altLang="ko-KR" sz="1500" dirty="0" smtClean="0"/>
                        <a:t>	     </a:t>
                      </a:r>
                      <a:r>
                        <a:rPr lang="ko-KR" altLang="en-US" sz="1500" dirty="0" err="1" smtClean="0"/>
                        <a:t>더보기</a:t>
                      </a:r>
                      <a:r>
                        <a:rPr lang="ko-KR" altLang="en-US" sz="1500" dirty="0" smtClean="0"/>
                        <a:t> 클릭 후 이야기 수정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73614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 클릭 시 수정된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수정 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"/>
          <a:stretch/>
        </p:blipFill>
        <p:spPr bwMode="auto">
          <a:xfrm>
            <a:off x="179511" y="1700808"/>
            <a:ext cx="6113593" cy="44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35696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46067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7016" y="434831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5696" y="34379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6167"/>
              </p:ext>
            </p:extLst>
          </p:nvPr>
        </p:nvGraphicFramePr>
        <p:xfrm>
          <a:off x="8755" y="44624"/>
          <a:ext cx="9099749" cy="6659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이웃이야기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이웃 이야기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이웃이야기 버튼 클릭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81747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집을 클릭 시 이야기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작성자의 홈 보기로 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17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서버로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부터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간략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프로필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17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dirty="0" smtClean="0"/>
                        <a:t> 삭제 클릭 시 </a:t>
                      </a:r>
                      <a:r>
                        <a:rPr lang="ko-KR" altLang="en-US" sz="1200" dirty="0" err="1" smtClean="0"/>
                        <a:t>댓글에</a:t>
                      </a:r>
                      <a:r>
                        <a:rPr lang="ko-KR" altLang="en-US" sz="1200" dirty="0" smtClean="0"/>
                        <a:t> 대한 정보를 서버로 전송하여 이야기를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이웃 이야기 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2094"/>
            <a:ext cx="6138359" cy="48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47664" y="36450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87904" y="36434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09744" y="292494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94605"/>
              </p:ext>
            </p:extLst>
          </p:nvPr>
        </p:nvGraphicFramePr>
        <p:xfrm>
          <a:off x="25400" y="44624"/>
          <a:ext cx="9118600" cy="6765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spc="0" dirty="0" smtClean="0"/>
                        <a:t>화면</a:t>
                      </a:r>
                      <a:r>
                        <a:rPr lang="en-US" altLang="ko-KR" sz="1500" spc="0" dirty="0" smtClean="0"/>
                        <a:t>ID</a:t>
                      </a:r>
                      <a:endParaRPr lang="ko-KR" altLang="en-US" sz="15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spc="0" dirty="0" smtClean="0"/>
                        <a:t>화면제목</a:t>
                      </a:r>
                      <a:endParaRPr lang="ko-KR" altLang="en-US" sz="1500" spc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0" dirty="0" smtClean="0"/>
                        <a:t>페이지경로 </a:t>
                      </a:r>
                      <a:r>
                        <a:rPr lang="en-US" altLang="ko-KR" sz="1500" spc="0" dirty="0" smtClean="0"/>
                        <a:t>: Web_</a:t>
                      </a:r>
                      <a:r>
                        <a:rPr lang="ko-KR" altLang="en-US" sz="1500" spc="0" dirty="0" err="1" smtClean="0"/>
                        <a:t>홈보기</a:t>
                      </a:r>
                      <a:r>
                        <a:rPr lang="en-US" altLang="ko-KR" sz="1500" spc="0" dirty="0" smtClean="0"/>
                        <a:t>_#1 </a:t>
                      </a:r>
                      <a:r>
                        <a:rPr lang="ko-KR" altLang="en-US" sz="1500" spc="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spc="0" dirty="0" smtClean="0"/>
                        <a:t>Description (</a:t>
                      </a:r>
                      <a:r>
                        <a:rPr lang="ko-KR" altLang="en-US" sz="1500" spc="0" dirty="0" smtClean="0"/>
                        <a:t>장한별</a:t>
                      </a:r>
                      <a:r>
                        <a:rPr lang="en-US" altLang="ko-KR" sz="1500" spc="0" dirty="0" smtClean="0"/>
                        <a:t>)</a:t>
                      </a:r>
                      <a:endParaRPr lang="ko-KR" altLang="en-US" sz="15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sz="1200" spc="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 정렬하여 현재 맨 위에 있는 날짜보다 최신 일기의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일기 </a:t>
                      </a:r>
                      <a:r>
                        <a:rPr lang="ko-KR" altLang="en-US" sz="12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2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첫 번째에 있는 일기가 가장 최근에 작성한 일기일 경우 더 이상 목록이 갱신되지 않는다</a:t>
                      </a:r>
                      <a:r>
                        <a:rPr lang="en-US" altLang="ko-KR" sz="1200" kern="100" spc="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정보의 제목을 클릭하면 선택한 일기의 개인 일기 상세 정보를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94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정렬하여 그 다음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6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56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6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 의 형태이다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7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내용을 적는 부분으로 서버로부터 받아온 상세 정보의 내용이다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내용에는 사진까지 포함된다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60843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195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46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696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5804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1956" y="3303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818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04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정보를 확인한다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받아오고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7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76968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06126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개인일기삭제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spc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개인일기수정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개인일기작성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드래그 시 서버로부터 받아온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일기 목록을 전부 볼 수 있다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851920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1848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5616" y="2451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96508"/>
              </p:ext>
            </p:extLst>
          </p:nvPr>
        </p:nvGraphicFramePr>
        <p:xfrm>
          <a:off x="25400" y="44624"/>
          <a:ext cx="9118600" cy="6813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596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작성하다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965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글쓰기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23516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개인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5068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3904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3885" y="61131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5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692696"/>
            <a:ext cx="6345088" cy="583984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24799"/>
              </p:ext>
            </p:extLst>
          </p:nvPr>
        </p:nvGraphicFramePr>
        <p:xfrm>
          <a:off x="25400" y="44625"/>
          <a:ext cx="9118600" cy="673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2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수정하다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22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545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일기에 첨부된 사진을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82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수정된 개인 일기 정보를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수행중이던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476929" y="6369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4265" y="63699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34470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2661" y="3612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59664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44420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29092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605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 삭제하기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5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078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 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개인일기정보를 보내서 개인 일기를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07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</a:rPr>
                        <a:t> 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삭제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07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62064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91207" y="47971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46816" r="15188" b="22130"/>
          <a:stretch/>
        </p:blipFill>
        <p:spPr>
          <a:xfrm>
            <a:off x="1618800" y="5373216"/>
            <a:ext cx="2025552" cy="934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58658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969168" y="5229200"/>
            <a:ext cx="495164" cy="611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88722"/>
              </p:ext>
            </p:extLst>
          </p:nvPr>
        </p:nvGraphicFramePr>
        <p:xfrm>
          <a:off x="25400" y="44624"/>
          <a:ext cx="9118600" cy="6870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가족일기를 보다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052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대신 글 쓰기로 변경된다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 대신 수정으로 변경된다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_#3 </a:t>
                      </a:r>
                      <a:r>
                        <a:rPr lang="ko-KR" altLang="en-US" sz="115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삭제로 변경된다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구성원이 가족일기에 쓴 글이다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수정삭제가 불가능하다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작성하는 사람의 프로필 사진이다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작성할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 있는 공간이다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댓글에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입력한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서버로 전송하여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일기장이 작성된 날짜를 서버로부터 받아온다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 상세 정보를 서버로부터 받아와서 화면에 출력한다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20290" y="23049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3090" y="229549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9904" y="37275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9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222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04" y="5955992"/>
            <a:ext cx="48694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6016" y="229549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5327" y="57944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2268" y="58230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0562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9924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" y="692696"/>
            <a:ext cx="6338535" cy="604867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400928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437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작성하기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73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글쓰기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320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2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048164" y="58401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5273" y="59178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11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68137"/>
              </p:ext>
            </p:extLst>
          </p:nvPr>
        </p:nvGraphicFramePr>
        <p:xfrm>
          <a:off x="25400" y="44624"/>
          <a:ext cx="9118600" cy="681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9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자신파트 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926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712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수정한다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9695" y="60717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6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6446" y="60462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529644" y="4869160"/>
            <a:ext cx="2812632" cy="103256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016584"/>
              </p:ext>
            </p:extLst>
          </p:nvPr>
        </p:nvGraphicFramePr>
        <p:xfrm>
          <a:off x="25400" y="44624"/>
          <a:ext cx="9118600" cy="6696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09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가족 일기 개인 파트를 보내 데이터를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46433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945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7656" y="39067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1960" y="4232039"/>
            <a:ext cx="216024" cy="115340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98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9527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336"/>
                <a:gridCol w="2085010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 모드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가족일기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가족일기장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삭제로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36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3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895405"/>
              </p:ext>
            </p:extLst>
          </p:nvPr>
        </p:nvGraphicFramePr>
        <p:xfrm>
          <a:off x="25400" y="44624"/>
          <a:ext cx="9118600" cy="6745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63462"/>
                <a:gridCol w="442480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300" dirty="0" smtClean="0"/>
                        <a:t>관리자 모드 </a:t>
                      </a:r>
                      <a:r>
                        <a:rPr lang="en-US" altLang="ko-KR" sz="1600" spc="-300" dirty="0" smtClean="0"/>
                        <a:t>: </a:t>
                      </a:r>
                      <a:r>
                        <a:rPr lang="ko-KR" altLang="en-US" sz="1600" spc="-300" dirty="0" smtClean="0"/>
                        <a:t>가족 일기</a:t>
                      </a:r>
                      <a:r>
                        <a:rPr lang="ko-KR" altLang="en-US" sz="1600" spc="-300" baseline="0" dirty="0" smtClean="0"/>
                        <a:t> 삭제 확인</a:t>
                      </a:r>
                      <a:endParaRPr lang="ko-KR" altLang="en-US" sz="1600" spc="-3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Web_</a:t>
                      </a:r>
                      <a:r>
                        <a:rPr lang="ko-KR" altLang="en-US" sz="1500" baseline="0" dirty="0" smtClean="0"/>
                        <a:t>가족일기장</a:t>
                      </a:r>
                      <a:r>
                        <a:rPr lang="en-US" altLang="ko-KR" sz="1500" baseline="0" dirty="0" smtClean="0"/>
                        <a:t>_#5</a:t>
                      </a:r>
                      <a:r>
                        <a:rPr lang="ko-KR" altLang="en-US" sz="1500" baseline="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569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가족일기 데이터를 전송하여 가족일기를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569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취소로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569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79712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4891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733200" y="4352877"/>
            <a:ext cx="2812632" cy="10325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9992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15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0463"/>
              </p:ext>
            </p:extLst>
          </p:nvPr>
        </p:nvGraphicFramePr>
        <p:xfrm>
          <a:off x="25400" y="44625"/>
          <a:ext cx="9118600" cy="682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7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회원가입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775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회원가입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96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할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이름을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휴대폰번호를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12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정보를 모두 입력 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버튼을 누르면 서버로 회원가입 정보를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검사를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완료되면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1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시작화면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62988"/>
            <a:ext cx="6325256" cy="42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3586" y="335947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3586" y="36847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586" y="40100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3586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586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501317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91738"/>
              </p:ext>
            </p:extLst>
          </p:nvPr>
        </p:nvGraphicFramePr>
        <p:xfrm>
          <a:off x="25400" y="44624"/>
          <a:ext cx="9118600" cy="6591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304"/>
                <a:gridCol w="2373042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가족일기장에 </a:t>
                      </a:r>
                      <a:r>
                        <a:rPr lang="ko-KR" altLang="en-US" sz="1500" dirty="0" err="1" smtClean="0"/>
                        <a:t>댓글추가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err="1" smtClean="0"/>
                        <a:t>댓글</a:t>
                      </a:r>
                      <a:r>
                        <a:rPr lang="ko-KR" altLang="en-US" sz="1500" dirty="0" smtClean="0"/>
                        <a:t> 전송을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생기는 영역이다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가져와서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</a:rPr>
                        <a:t> 단 사람의 프로필 사진이다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단 사람의 이름 또는 별명이다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작성자가 쓴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내용이다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사람에게만 보이는 삭제 버튼이다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삭제로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가족일기장댓글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5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시간이다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년월일과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분 까지 나온다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70090" y="45091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0130" y="4509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4599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5008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45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6797" y="45091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9083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312"/>
                <a:gridCol w="2301034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baseline="0" dirty="0" err="1" smtClean="0"/>
                        <a:t>댓글</a:t>
                      </a:r>
                      <a:r>
                        <a:rPr lang="ko-KR" altLang="en-US" sz="1500" baseline="0" dirty="0" smtClean="0"/>
                        <a:t>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가족일기장댓글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데이터를 전송하여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 아이콘이 취소글자로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435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45777" r="15754" b="33044"/>
          <a:stretch/>
        </p:blipFill>
        <p:spPr>
          <a:xfrm>
            <a:off x="3660442" y="2540975"/>
            <a:ext cx="2340696" cy="848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27984" y="3356992"/>
            <a:ext cx="72008" cy="87504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3839" y="31327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50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721073"/>
              </p:ext>
            </p:extLst>
          </p:nvPr>
        </p:nvGraphicFramePr>
        <p:xfrm>
          <a:off x="25400" y="44624"/>
          <a:ext cx="9118600" cy="6768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413"/>
                <a:gridCol w="2019413"/>
                <a:gridCol w="2344193"/>
                <a:gridCol w="478269"/>
                <a:gridCol w="2257312"/>
              </a:tblGrid>
              <a:tr h="449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 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760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이번달</a:t>
                      </a:r>
                      <a:r>
                        <a:rPr lang="ko-KR" altLang="en-US" sz="1200" kern="100" dirty="0" smtClean="0">
                          <a:effectLst/>
                        </a:rPr>
                        <a:t>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개인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일정에 대한 데이터를 가지고 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넘어간다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user\Desktop\화면설계 이미지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56"/>
            <a:ext cx="6372200" cy="43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69804" y="28156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8144" y="367944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349" y="2777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7337" y="277792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8602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user\Desktop\화면설계 이미지\그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59509" r="51370" b="14150"/>
          <a:stretch/>
        </p:blipFill>
        <p:spPr bwMode="auto">
          <a:xfrm>
            <a:off x="107504" y="764704"/>
            <a:ext cx="1930400" cy="17021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화면설계 이미지\그림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3" t="58989" r="43226" b="24806"/>
          <a:stretch/>
        </p:blipFill>
        <p:spPr bwMode="auto">
          <a:xfrm>
            <a:off x="2171769" y="838826"/>
            <a:ext cx="1588905" cy="1024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user\Desktop\화면설계 이미지\그림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53357" r="25078" b="37062"/>
          <a:stretch/>
        </p:blipFill>
        <p:spPr bwMode="auto">
          <a:xfrm>
            <a:off x="2966220" y="2261336"/>
            <a:ext cx="3336771" cy="44627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2"/>
            <a:endCxn id="17" idx="3"/>
          </p:cNvCxnSpPr>
          <p:nvPr/>
        </p:nvCxnSpPr>
        <p:spPr>
          <a:xfrm flipH="1">
            <a:off x="1619672" y="1863199"/>
            <a:ext cx="1346550" cy="2234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4" idx="2"/>
          </p:cNvCxnSpPr>
          <p:nvPr/>
        </p:nvCxnSpPr>
        <p:spPr>
          <a:xfrm>
            <a:off x="1072704" y="2466843"/>
            <a:ext cx="186928" cy="1631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0" idx="0"/>
          </p:cNvCxnSpPr>
          <p:nvPr/>
        </p:nvCxnSpPr>
        <p:spPr>
          <a:xfrm>
            <a:off x="4634605" y="2707607"/>
            <a:ext cx="305446" cy="14414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419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 가족 설정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자신 이외의 같이 보낼 가족을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" name="Picture 2" descr="C:\Users\user\Desktop\화면설계 이미지\그림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t="63226" r="49219" b="20556"/>
          <a:stretch/>
        </p:blipFill>
        <p:spPr bwMode="auto">
          <a:xfrm>
            <a:off x="107504" y="1412776"/>
            <a:ext cx="1686560" cy="10252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user\Desktop\화면설계 이미지\그림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69157" r="49148" b="15170"/>
          <a:stretch/>
        </p:blipFill>
        <p:spPr bwMode="auto">
          <a:xfrm>
            <a:off x="2229663" y="1447200"/>
            <a:ext cx="1700977" cy="9907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user\Desktop\화면설계 이미지\그림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9" t="63226" r="32533" b="19111"/>
          <a:stretch/>
        </p:blipFill>
        <p:spPr bwMode="auto">
          <a:xfrm>
            <a:off x="4923216" y="1447200"/>
            <a:ext cx="1341120" cy="11165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>
            <a:stCxn id="39" idx="2"/>
            <a:endCxn id="33" idx="1"/>
          </p:cNvCxnSpPr>
          <p:nvPr/>
        </p:nvCxnSpPr>
        <p:spPr>
          <a:xfrm>
            <a:off x="950784" y="2437982"/>
            <a:ext cx="308848" cy="2036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2"/>
            <a:endCxn id="34" idx="3"/>
          </p:cNvCxnSpPr>
          <p:nvPr/>
        </p:nvCxnSpPr>
        <p:spPr>
          <a:xfrm flipH="1">
            <a:off x="1626340" y="2437982"/>
            <a:ext cx="1453812" cy="2361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2"/>
            <a:endCxn id="35" idx="3"/>
          </p:cNvCxnSpPr>
          <p:nvPr/>
        </p:nvCxnSpPr>
        <p:spPr>
          <a:xfrm flipH="1">
            <a:off x="5120071" y="2563768"/>
            <a:ext cx="473705" cy="2179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7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6737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 추가된 개인일정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628800"/>
            <a:ext cx="6329210" cy="43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274640" y="41833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8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27664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274911"/>
                <a:gridCol w="1980435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개인일정편집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개인일정편집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일정마다 작성 때와 동일하게 수정을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user\Desktop\화면설계 이미지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556792"/>
            <a:ext cx="637032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41118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5736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1498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1576353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29447"/>
              </p:ext>
            </p:extLst>
          </p:nvPr>
        </p:nvGraphicFramePr>
        <p:xfrm>
          <a:off x="25400" y="44625"/>
          <a:ext cx="9118600" cy="6777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2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28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851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82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이번 달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451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가족 시간 구하기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가족일정</a:t>
                      </a:r>
                      <a:r>
                        <a:rPr lang="en-US" altLang="ko-KR" sz="1200" dirty="0" smtClean="0"/>
                        <a:t>_#3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368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84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가족의 색 정보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가족들이 설정한 색 정보를 확인할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273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일정이 있는 날에 가족이 설정한 색으로 동그라미가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일정의 제목을 확인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803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일정이 있는 날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가족의 일정이 있는 날을 클릭하면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화면으로 이동하여 가족 일정에 대한 정보를 확인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96138" y="26530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4068" y="26175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8144" y="29428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6382" y="42558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57004" r="13847" b="23872"/>
          <a:stretch/>
        </p:blipFill>
        <p:spPr bwMode="auto">
          <a:xfrm>
            <a:off x="1403648" y="3888432"/>
            <a:ext cx="1799460" cy="8367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8" idx="1"/>
            <a:endCxn id="11" idx="3"/>
          </p:cNvCxnSpPr>
          <p:nvPr/>
        </p:nvCxnSpPr>
        <p:spPr>
          <a:xfrm flipH="1" flipV="1">
            <a:off x="3203108" y="4306788"/>
            <a:ext cx="953274" cy="11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04048" y="425585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628800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3694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날짜를 클릭 했을 경우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했을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그 날짜의 바탕의 색을 바꾼다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날짜의 가족들의 일정에 대한 상세정보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제목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일시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주인 등이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94720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0524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가족시간 구하기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가족시간 구하기 버튼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40335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1961"/>
              </p:ext>
            </p:extLst>
          </p:nvPr>
        </p:nvGraphicFramePr>
        <p:xfrm>
          <a:off x="25400" y="44625"/>
          <a:ext cx="9118600" cy="6690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564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 메뉴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이용할 수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메인메뉴들을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표시해준다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보기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위로 올리면 상세내용이 표시되고 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이웃 홈에 대한 정보를 받아오고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이동하여 이웃 홈에 대한 정보를 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사용자의 가족 홈의 이름을 표시해준다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2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 중 매니저의 권한을 가지고 있는 사용자의 프로필에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구성원의 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등이 표시된다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선택한 가족 구성원의 정보를 받아오고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상세프로필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구성원이 설정해 놓은 프로필 사진이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52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이름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나머지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34684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0204" y="33756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9636" y="38354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2936" y="3510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2780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510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2129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14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3681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11218"/>
              </p:ext>
            </p:extLst>
          </p:nvPr>
        </p:nvGraphicFramePr>
        <p:xfrm>
          <a:off x="25400" y="44624"/>
          <a:ext cx="9118600" cy="6789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088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등록 여부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일정에 이벤트를 추가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31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227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이벤트 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내용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가족들에게 할 질문을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질문 대상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가족들 중 질문 하고 싶은 사람들을 선택하여 질문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687861" y="44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9362" y="43278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353344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14535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45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일정이 추가된 가족일정화면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453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215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가족일정의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21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smtClean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이벤트 일정 표시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일정을 추가하면서 이벤트를 추가하면 가족일정 정보에 노란 별이 표시가 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이벤트를 등록한 사람은 이벤트의 응답들을 확인 할 수 있고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다른 구성원들은 응답을 보낼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69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7625" y="46625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1576" r="33820" b="18088"/>
          <a:stretch/>
        </p:blipFill>
        <p:spPr bwMode="auto">
          <a:xfrm>
            <a:off x="2789148" y="2060847"/>
            <a:ext cx="2063328" cy="176474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6147" idx="1"/>
            <a:endCxn id="13" idx="0"/>
          </p:cNvCxnSpPr>
          <p:nvPr/>
        </p:nvCxnSpPr>
        <p:spPr>
          <a:xfrm flipH="1">
            <a:off x="1467645" y="2943219"/>
            <a:ext cx="1321503" cy="1719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t="36458" r="28967" b="14371"/>
          <a:stretch/>
        </p:blipFill>
        <p:spPr bwMode="auto">
          <a:xfrm>
            <a:off x="2820624" y="4077072"/>
            <a:ext cx="2780523" cy="21513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>
            <a:stCxn id="13" idx="3"/>
            <a:endCxn id="6148" idx="1"/>
          </p:cNvCxnSpPr>
          <p:nvPr/>
        </p:nvCxnSpPr>
        <p:spPr>
          <a:xfrm>
            <a:off x="1647665" y="4825185"/>
            <a:ext cx="1172959" cy="327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" y="1247307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40771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가족일정편지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내용과 이벤트 내용을 수정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39833" y="55172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7432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user\Desktop\화면설계 이미지\한별이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124744"/>
            <a:ext cx="6421583" cy="47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90481"/>
              </p:ext>
            </p:extLst>
          </p:nvPr>
        </p:nvGraphicFramePr>
        <p:xfrm>
          <a:off x="25400" y="44624"/>
          <a:ext cx="9118600" cy="6796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8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우체통 확인하는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40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664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사이드 메뉴 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왼쪽 상단의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굴뚝모양을 누르면 활성화가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접속한 사용자의 이름과 프로필 사진이 출력되며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 본인과 관련된 메뉴들이 표시가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64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사용자에게 온 편지 목록정보가 표시가 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편지 제목과 </a:t>
                      </a:r>
                      <a:r>
                        <a:rPr lang="ko-KR" altLang="en-US" sz="1200" kern="100" baseline="0" dirty="0" err="1" smtClean="0">
                          <a:effectLst/>
                        </a:rPr>
                        <a:t>보낸사람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그리고 날짜가 보여진다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서버로부터 데이터를 받아서 편지의 상세 내용을 확인 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편지확인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64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페이지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다음페이지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이전과 다음 편지 목록을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목록이 더 이상 존재하지 않으면 동작하지 않는다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편지목록 데이터를 전송 받아 화면에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3608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9864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05028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85048" y="44371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9621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431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65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94737"/>
              </p:ext>
            </p:extLst>
          </p:nvPr>
        </p:nvGraphicFramePr>
        <p:xfrm>
          <a:off x="25400" y="44624"/>
          <a:ext cx="9118600" cy="669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우체통</a:t>
                      </a:r>
                      <a:r>
                        <a:rPr lang="ko-KR" altLang="en-US" sz="1500" baseline="0" dirty="0" smtClean="0"/>
                        <a:t> 확인하는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1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 확인 창이 뜬다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 작성하기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편지들의 데이터를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전송하여 편지 목록에서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C:\Users\user\Desktop\화면설계 이미지\한별이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6421367" cy="47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43608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09864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05028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5048" y="44371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9621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431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26717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47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화면설계 이미지\한별이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268760"/>
            <a:ext cx="6323040" cy="47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926721"/>
              </p:ext>
            </p:extLst>
          </p:nvPr>
        </p:nvGraphicFramePr>
        <p:xfrm>
          <a:off x="25400" y="44626"/>
          <a:ext cx="9118600" cy="681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6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err="1" smtClean="0"/>
                        <a:t>ㅍ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편지확인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확인하는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65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40435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편지의 제목을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수신 시간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편지가 발송 된 시간을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내용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받은 편지의 내용을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발신인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편지를 보낸 사람의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받은 편지를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확인창이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뜬다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 작성하기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86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편지의 데이터를 서버로 전송하여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 목록에서 편지를 삭제한다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편지 삭제를 취소한다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86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이전 편지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다음 편지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부터 다음이나 이전의 편지 정보를 받아서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70388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9496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20767" y="59812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88833" y="598120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3608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1888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0388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50146" y="30689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user\Desktop\화면설계 이미지\한별이\그림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7" t="70455" r="9607" b="7522"/>
          <a:stretch/>
        </p:blipFill>
        <p:spPr bwMode="auto">
          <a:xfrm>
            <a:off x="580144" y="5316566"/>
            <a:ext cx="2789129" cy="10800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14" idx="3"/>
            <a:endCxn id="6" idx="1"/>
          </p:cNvCxnSpPr>
          <p:nvPr/>
        </p:nvCxnSpPr>
        <p:spPr>
          <a:xfrm>
            <a:off x="3369273" y="5856584"/>
            <a:ext cx="1851494" cy="28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49436" y="62339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4668" y="62339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37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화면설계 이미지\한별이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6428451" cy="47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63415"/>
              </p:ext>
            </p:extLst>
          </p:nvPr>
        </p:nvGraphicFramePr>
        <p:xfrm>
          <a:off x="25400" y="44625"/>
          <a:ext cx="9118600" cy="6795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83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작성하는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37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6925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8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받는 사람 목록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가족 구성원의 목록이 보여지며 편지를 받을 가족을 선택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93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 첨부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클라이언트에게 이미지를 받아서 저장할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058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창이 뜨며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추가 할 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692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편지내용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편지내용을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058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발송일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발송일을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설정 할 수 있고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즉시 발송을 할 것인지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예약발송을 할 것인지 선택할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1322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보내기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작성을 완료하고 클릭을 하면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편지의 정보를 보내 편지를 발송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93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 가기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98586" y="34888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9858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516" y="415415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7314" y="567012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7515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1510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3961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068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0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화면설계 이미지\한별이\그림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" y="1258550"/>
            <a:ext cx="6345087" cy="47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99556"/>
              </p:ext>
            </p:extLst>
          </p:nvPr>
        </p:nvGraphicFramePr>
        <p:xfrm>
          <a:off x="25400" y="44625"/>
          <a:ext cx="9118600" cy="677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2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 받을 가족 선택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6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355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가족으로 연결된 구성원들의 프로필 사진과 이름이 보여지고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체크를 하여 편지를 받을 가족 구성원을 선택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편지를 받을 구성원을 모두 체크 하고 클릭 하면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선택된 구성원들에게 편지가 가도록 설정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받을 가족 선택을 취소한다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65866" y="51571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09128" y="36051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2207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5743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2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" y="1484784"/>
            <a:ext cx="6258001" cy="45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7979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수정하기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구성원 초대하기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마우스를 올리면 상세 정보가 표시되고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끊기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관계를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가족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구성원의 데이터를 전송하여 가족 정보를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79672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5376" y="2873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864" y="2955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5462" r="44539" b="38460"/>
          <a:stretch/>
        </p:blipFill>
        <p:spPr bwMode="auto">
          <a:xfrm>
            <a:off x="427335" y="4941168"/>
            <a:ext cx="2420369" cy="130565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" idx="2"/>
            <a:endCxn id="4098" idx="0"/>
          </p:cNvCxnSpPr>
          <p:nvPr/>
        </p:nvCxnSpPr>
        <p:spPr>
          <a:xfrm flipH="1">
            <a:off x="1637520" y="4186325"/>
            <a:ext cx="1322172" cy="754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52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9497"/>
              </p:ext>
            </p:extLst>
          </p:nvPr>
        </p:nvGraphicFramePr>
        <p:xfrm>
          <a:off x="8755" y="44625"/>
          <a:ext cx="9099749" cy="6772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4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46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</a:t>
                      </a:r>
                      <a:r>
                        <a:rPr lang="ko-KR" altLang="en-US" sz="1500" baseline="0" dirty="0" smtClean="0"/>
                        <a:t>보기 </a:t>
                      </a:r>
                      <a:r>
                        <a:rPr lang="ko-KR" altLang="en-US" sz="1500" baseline="0" dirty="0" smtClean="0"/>
                        <a:t>클릭</a:t>
                      </a:r>
                      <a:endParaRPr lang="ko-KR" altLang="en-US" sz="1500" dirty="0" smtClean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8049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소망클릭 시 전체 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2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전체 보기 클릭 시 소망 중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소망 완료 된 소망 상자들을 서버로 부터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2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 클릭 시 소망 하고 있는 소망 상자들을 서버로부터 제공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 클릭 시 완료된 소망 상자들을 서버로부터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66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글쓰기 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소망 중인 소망 상자이다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0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완료된 소망 상자이다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&lt;&lt; </a:t>
                      </a:r>
                      <a:r>
                        <a:rPr lang="ko-KR" altLang="en-US" sz="1200" baseline="0" dirty="0" smtClean="0"/>
                        <a:t>클릭 시 맨 앞 페이지로 이동</a:t>
                      </a:r>
                      <a:r>
                        <a:rPr lang="en-US" altLang="ko-KR" sz="1200" baseline="0" dirty="0" smtClean="0"/>
                        <a:t>. &lt; </a:t>
                      </a:r>
                      <a:r>
                        <a:rPr lang="ko-KR" altLang="en-US" sz="1200" baseline="0" dirty="0" smtClean="0"/>
                        <a:t>클릭 시 앞에 페이지 번호 들을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페이지를 클릭 시 해당 페이지에 있는 소망 상자들을 서버로부터 제공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0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휴지통 클릭 시 소망상자에 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대한 정보를 서버로 전송하여 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소망 상자를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7" name="Picture 3" descr="C:\Users\ChealYeon\Desktop\그림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5"/>
          <a:stretch/>
        </p:blipFill>
        <p:spPr bwMode="auto">
          <a:xfrm>
            <a:off x="111696" y="1172565"/>
            <a:ext cx="6264695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016" y="26369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5116" y="288027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59832" y="52048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47372" y="40999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89436" y="488999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96" y="30304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1992" y="32393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9632" y="508518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9752" y="227687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11960" y="544267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82228"/>
              </p:ext>
            </p:extLst>
          </p:nvPr>
        </p:nvGraphicFramePr>
        <p:xfrm>
          <a:off x="8755" y="-30339"/>
          <a:ext cx="9099749" cy="7019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949"/>
                <a:gridCol w="2264394"/>
                <a:gridCol w="2298922"/>
                <a:gridCol w="469032"/>
                <a:gridCol w="2168452"/>
              </a:tblGrid>
              <a:tr h="3196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216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홈 보기</a:t>
                      </a:r>
                      <a:r>
                        <a:rPr lang="en-US" altLang="ko-KR" sz="1200" dirty="0" smtClean="0"/>
                        <a:t>_#1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소망 상자 클릭 후 전체 보기 클릭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글쓰기 클릭</a:t>
                      </a:r>
                      <a:endParaRPr lang="ko-KR" altLang="en-US" sz="12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4712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7804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 정렬하여 현재 맨 위에 있는 날짜보다 최신 소망의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소망상자 </a:t>
                      </a:r>
                      <a:r>
                        <a:rPr lang="ko-KR" altLang="en-US" sz="11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1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첫 번째에 있는 소망 상자가 가장 최근에 작성한 소망 상자일 경우 더 이상 목록이 갱신되지 않는다</a:t>
                      </a:r>
                      <a:r>
                        <a:rPr lang="en-US" altLang="ko-KR" sz="1100" kern="100" spc="0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8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정보의 제목을 클릭하면 선택한 소망 상자의 상세 정보를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317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상자의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8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작성한 작성자 이름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부터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 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 의 형태이다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8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상자내용을 적는 부분으로 서버로부터 받아온 상세 정보의 내용이다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내용에는 사진까지 포함된다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378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정렬하여 그 다음 소망상자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412776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691680" y="247341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63980" y="260433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5696" y="510937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3688" y="291669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83768" y="259309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3116" y="253975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83768" y="31560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52289"/>
              </p:ext>
            </p:extLst>
          </p:nvPr>
        </p:nvGraphicFramePr>
        <p:xfrm>
          <a:off x="8755" y="44624"/>
          <a:ext cx="9099749" cy="6813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0917"/>
                <a:gridCol w="2552426"/>
                <a:gridCol w="2298922"/>
                <a:gridCol w="469032"/>
                <a:gridCol w="2168452"/>
              </a:tblGrid>
              <a:tr h="375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</a:t>
                      </a:r>
                      <a:r>
                        <a:rPr lang="ko-KR" altLang="en-US" sz="1500" baseline="0" dirty="0" smtClean="0"/>
                        <a:t>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294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</a:t>
                      </a:r>
                      <a:endParaRPr lang="en-US" altLang="ko-KR" sz="15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                </a:t>
                      </a:r>
                      <a:r>
                        <a:rPr lang="ko-KR" altLang="en-US" sz="1500" baseline="0" dirty="0" smtClean="0"/>
                        <a:t>보기 클릭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글쓰기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72887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시 일정을 등록 할 수 있는 달력을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 등록 하고 싶은 날짜를 클릭하면 일정 등록에 날짜가 설정된다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돌아가기 클릭 시 서버로부터 소망 상자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소망 상자의 제목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작성날짜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일정을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6621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39752" y="441292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17876" y="56604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81816" y="566039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39232" y="566039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95544" y="54210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13220"/>
              </p:ext>
            </p:extLst>
          </p:nvPr>
        </p:nvGraphicFramePr>
        <p:xfrm>
          <a:off x="8755" y="44624"/>
          <a:ext cx="9099749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41"/>
                <a:gridCol w="2336402"/>
                <a:gridCol w="2298922"/>
                <a:gridCol w="469032"/>
                <a:gridCol w="2168452"/>
              </a:tblGrid>
              <a:tr h="3871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9931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</a:t>
                      </a:r>
                      <a:endParaRPr lang="en-US" altLang="ko-KR" sz="15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                </a:t>
                      </a:r>
                      <a:r>
                        <a:rPr lang="ko-KR" altLang="en-US" sz="1500" baseline="0" dirty="0" smtClean="0"/>
                        <a:t>보기 클릭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수정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543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수정할 제목을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50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이내까지 작성 가능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5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이내까지 작성 가능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5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클릭 시 작성자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수정된 작성날짜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상자 제목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등록을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8" name="Picture 2" descr="C:\Users\ChealYeon\Desktop\그림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0597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65296" y="314096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63364" y="54452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9752" y="278092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58190"/>
              </p:ext>
            </p:extLst>
          </p:nvPr>
        </p:nvGraphicFramePr>
        <p:xfrm>
          <a:off x="8755" y="44624"/>
          <a:ext cx="9099749" cy="670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8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개인 인증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521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프로필 수정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1543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 가입 시 등록한 아이디이다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회원 가입 시 등록한 핸드폰 번호이다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비밀 번호를 입력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칸이다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로그인한 회원 정보의 비밀번호를 입력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입력된 비밀번호를 서버로 전송된다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48356" y="30461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2000" y="33375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2692" y="390971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348356" y="277330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ChealYeon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44573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ealYeon\Desktop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76621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95394"/>
              </p:ext>
            </p:extLst>
          </p:nvPr>
        </p:nvGraphicFramePr>
        <p:xfrm>
          <a:off x="8755" y="44624"/>
          <a:ext cx="9099749" cy="6733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프로필 수정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프로필 수정 클릭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비밀번호 </a:t>
                      </a:r>
                      <a:r>
                        <a:rPr lang="ko-KR" altLang="en-US" sz="1500" baseline="0" dirty="0" smtClean="0"/>
                        <a:t>확인 후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1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~12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~31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음력으로 표시 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714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생일을 정보를 서버로 전송된다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47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휴대폰 번호를 수정 하여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7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이메일을</a:t>
                      </a:r>
                      <a:r>
                        <a:rPr lang="ko-KR" altLang="en-US" sz="1200" baseline="0" dirty="0" smtClean="0"/>
                        <a:t> 수정하여 작성한다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1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 할 비밀 번호를 입력한다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 할 비밀 번호를 입력한다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7</a:t>
                      </a:r>
                      <a:r>
                        <a:rPr lang="ko-KR" altLang="en-US" sz="1200" baseline="0" dirty="0" smtClean="0"/>
                        <a:t>번이랑 일치 하게 작성한다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탈퇴 신청 클릭 시 회원의 정보를 서버로 전송한다</a:t>
                      </a:r>
                      <a:r>
                        <a:rPr lang="en-US" altLang="ko-KR" sz="1200" baseline="0" dirty="0" smtClean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탈퇴 확인 창을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확인 클릭 시 로그인 계정 정보를 서버로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수정할 별명을 작성한다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클릭 시 색상을 설정 할 수 있는 창을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56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확인 클릭 시 별명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색상을 서버로 전송한다</a:t>
                      </a: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20072" y="414989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072" y="38689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18860" y="43882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6128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3728" y="46762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19672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20072" y="32360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0072" y="352347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7584" y="438822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29536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66128" y="539633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29536" y="56843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77502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ChealYeon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07744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13921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ChealYeon\Desktop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6876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6345088" cy="46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0886"/>
              </p:ext>
            </p:extLst>
          </p:nvPr>
        </p:nvGraphicFramePr>
        <p:xfrm>
          <a:off x="25400" y="44625"/>
          <a:ext cx="9118600" cy="67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59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9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4586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상세프로필의 가족 구성원의 프로필 사진 및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구성원의 핸드폰 번호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생일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별명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가족 구성원과 중복 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3904" y="39153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8296" y="42507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904" y="45760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829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31766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776" y="3579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340768"/>
            <a:ext cx="634757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66013"/>
              </p:ext>
            </p:extLst>
          </p:nvPr>
        </p:nvGraphicFramePr>
        <p:xfrm>
          <a:off x="25400" y="44625"/>
          <a:ext cx="9118600" cy="686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1044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82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매니저 권한 위임 확인 창이 보여진다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마우스를 올리면 버튼의 사에 정보가 표시되고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 확인 창이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04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선태한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성공적으로 권한이 위임되면 다시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로그인을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해야한다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57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권한 위임하기가 취소된다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06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구성원 삭제 확인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선택한 구성원의 정보를 보내 가족 연결을 끊을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5377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40944" r="36175" b="24378"/>
          <a:stretch/>
        </p:blipFill>
        <p:spPr bwMode="auto">
          <a:xfrm>
            <a:off x="3601314" y="908720"/>
            <a:ext cx="2563754" cy="12677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053772" y="3296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4098" idx="2"/>
            <a:endCxn id="13" idx="0"/>
          </p:cNvCxnSpPr>
          <p:nvPr/>
        </p:nvCxnSpPr>
        <p:spPr>
          <a:xfrm flipH="1">
            <a:off x="4233792" y="2176448"/>
            <a:ext cx="649399" cy="1119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70984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609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45895" r="24907" b="29966"/>
          <a:stretch/>
        </p:blipFill>
        <p:spPr bwMode="auto">
          <a:xfrm>
            <a:off x="119410" y="793604"/>
            <a:ext cx="3089871" cy="109432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4099" idx="3"/>
            <a:endCxn id="5" idx="1"/>
          </p:cNvCxnSpPr>
          <p:nvPr/>
        </p:nvCxnSpPr>
        <p:spPr>
          <a:xfrm>
            <a:off x="3209281" y="1340768"/>
            <a:ext cx="661703" cy="59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58128" r="35162" b="11597"/>
          <a:stretch/>
        </p:blipFill>
        <p:spPr bwMode="auto">
          <a:xfrm>
            <a:off x="3192811" y="5339517"/>
            <a:ext cx="2818717" cy="12195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3" idx="2"/>
            <a:endCxn id="4100" idx="0"/>
          </p:cNvCxnSpPr>
          <p:nvPr/>
        </p:nvCxnSpPr>
        <p:spPr>
          <a:xfrm>
            <a:off x="4233792" y="4906405"/>
            <a:ext cx="368378" cy="433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491684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88704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0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" y="1412776"/>
            <a:ext cx="6304780" cy="44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91234"/>
              </p:ext>
            </p:extLst>
          </p:nvPr>
        </p:nvGraphicFramePr>
        <p:xfrm>
          <a:off x="25400" y="44625"/>
          <a:ext cx="9118600" cy="677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8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Web_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600" kern="100" dirty="0" smtClean="0">
                          <a:effectLst/>
                        </a:rPr>
                        <a:t>_#1 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0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966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매니저의 이름을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170680" y="37065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4065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7065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6499</Words>
  <Application>Microsoft Office PowerPoint</Application>
  <PresentationFormat>화면 슬라이드 쇼(4:3)</PresentationFormat>
  <Paragraphs>1825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Kyeongwon</cp:lastModifiedBy>
  <cp:revision>72</cp:revision>
  <dcterms:created xsi:type="dcterms:W3CDTF">2015-07-17T06:39:48Z</dcterms:created>
  <dcterms:modified xsi:type="dcterms:W3CDTF">2015-07-18T02:35:36Z</dcterms:modified>
</cp:coreProperties>
</file>